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58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2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7F8628-CC3A-44EE-AF41-6D9A5AFF4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C82BFBA-6470-4C63-BF3E-1DD4FDC30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5DB5805-C29E-4935-98FD-A55CC995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A7B0BF-61B0-44AF-83C8-267C7032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8D10E15-8739-4864-9D38-ABE0077B6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2838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11D6D0-B96C-4396-9108-55F0292A8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C874371-E068-4357-AA5C-6D99B8DBE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1DB99D-88F4-4353-BA18-4C0E2330C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8E0F2E-6A7A-4EAD-A3B7-58D6ACDCB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1EA8E97-113B-4465-B9A5-C4A73102D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991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EAE9253-7CED-4BAB-954C-AF572013D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905FFFC-31AA-4561-90A1-38C643718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90E455A-604F-4F13-931A-32303F37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CF4882-DE9D-4F00-A185-11A3DA66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8BDC9E-23A8-466C-9FF7-CE3A60F2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80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007AD5-2A98-4813-97F5-E6DB257FE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CFA078-1A59-47C0-920F-6B8A89050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D29FA7-6246-40D4-9528-438B68BD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7F50AB-636B-4224-A038-A0C616B9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637FFC-DEBB-4B31-8290-7F2BDB6A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554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0A39E8-9530-4F60-971E-6B8E6A1C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83873C-A328-4C17-A16B-FF53DE902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3269F7-97B0-4F26-9B1D-87D3F609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63B6D4-AC7A-46B7-A42F-C21D4C501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EAD09E-B98C-440F-B837-F6B7848C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5234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69DAC-0A40-426F-9E3D-B9E1794EB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B28781-70D3-497A-8DCF-5AD58A8CD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CCF0DC9-A541-4CD4-8950-4912B8031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4CC89B9-602D-44C1-875F-9541893D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95E1B1F-20C9-4599-AC35-71082F63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4F47D4F-7975-4A39-BB24-F0348B826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256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C9D69-3C22-4512-B8A9-C87939C4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3651A5D-8504-4375-953B-B970548DF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DB7402B-25A2-42F9-8882-2D7DDC802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D1237CF-E3A3-42AB-BB2C-7A23E8712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63CC62E-102F-4666-8A5E-89F9BB5DC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D052447-3072-4259-857E-F45E2856B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6677424-EF1A-42DB-98A2-8208C092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5465A90-C762-4990-A305-F36006C8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52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7C005E-DF76-4A13-8228-C520CBFB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517F5CB-CE2E-49BC-BBD3-AB2A4664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5ABE66-D7F5-42B5-9F4D-A470690F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36CD365-473D-437E-A49D-29C50894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23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7DBBC0E-6621-48B0-9723-14AFFABD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5D3AFF3-20E4-4B14-ADF7-846471A7C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1C7757-6456-45F7-BAF3-ED526DA9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901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5CC70F-FDED-4390-B979-7466BDA3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A100A8-F1EF-4AFE-A157-AC5A90337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145788E-5440-4285-96AC-4EFAB39E5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A401431-1C88-4518-9091-6AE317FF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21A6366-AAFD-4803-8FF3-9BC1A1BE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9B627E8-FCAD-4FEB-9A67-D546CB91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11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671F46-B71B-41D0-84D4-E8FA755A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4344007-5C72-40FA-A583-7245954B9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C5168C4-4ED3-47FF-8B4E-6E35280BD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A4DC7EA-E253-40F8-B808-D86E4B23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31B4482-F9D3-4CA3-A822-5B5B8DE9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414C015-ACE7-4105-8666-AE279452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91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B174582-E637-4E2D-BDF6-52090D83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9245F31-6786-49F0-9DF2-45E02D296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472ED57-4B85-4086-A9FE-10DA4582A9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DB7E9-CA47-43D4-A7B5-B6F17EEA275E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4BA741-4C7A-4990-A53A-F86C12516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76643B-2E53-4FE6-B8E6-D1CF06B8E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ECE00-3DE8-4659-99A1-BDFD94A650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672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0DFEF6-AA6E-4B39-A2FD-C86B79646C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58F5F75-2349-41C7-B7F4-C614BAABC0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52FC53D-D86B-4D13-AF10-1504826BB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12192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0B1070-9085-46DF-965B-1605F91A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FB842A-8237-488C-841B-F8949BA7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6C01D0B-42DF-475B-8D67-43675B782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7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0B1070-9085-46DF-965B-1605F91A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FB842A-8237-488C-841B-F8949BA7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CD97B99-6780-4874-954D-8D9F7B58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7"/>
            <a:ext cx="12192000" cy="69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0B1070-9085-46DF-965B-1605F91A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FB842A-8237-488C-841B-F8949BA7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0AA0CC-8069-4223-8FEF-80E392536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96"/>
            <a:ext cx="12192000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83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0B1070-9085-46DF-965B-1605F91A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FB842A-8237-488C-841B-F8949BA7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91C3E9-FBB2-4221-B55A-8812F220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16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0B1070-9085-46DF-965B-1605F91A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FB842A-8237-488C-841B-F8949BA7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ED62513-E185-4B4D-87C8-3DD3868A2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12192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34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0B1070-9085-46DF-965B-1605F91A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FB842A-8237-488C-841B-F8949BA7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1F16D94-832F-4671-99C8-E0BF3EDD3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72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0B1070-9085-46DF-965B-1605F91A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FB842A-8237-488C-841B-F8949BA7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5C7EB7B-35D8-402E-9A9A-A43511D7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0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92FD8E-88B6-4B86-8B5A-CAF452AF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499DF4-57FA-4F51-9AE0-99160E61B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CACA634-DD75-4EC8-B0D7-859040252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96"/>
            <a:ext cx="12192000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2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1</cp:revision>
  <dcterms:created xsi:type="dcterms:W3CDTF">2024-11-04T07:04:37Z</dcterms:created>
  <dcterms:modified xsi:type="dcterms:W3CDTF">2024-11-04T07:04:52Z</dcterms:modified>
</cp:coreProperties>
</file>