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2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4B4F95-E024-49A7-B984-7659B4A61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941AE7-B51C-4C29-AFF6-677B1B991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01D1F0-3537-4CB7-88EC-0A8C58C5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D126C5-2847-44F9-BB91-84454BEA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81FE35-E95E-42E3-BB46-C7757B35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400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8F33A6-1C62-49EC-B59A-56E33FA76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C5A2084-A26E-457C-84D7-38CB79C10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60EB69-FAD1-4A8E-937F-8470FB08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98BE85-CCE4-4F21-996F-953E1C48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2C28EA-40B1-45C0-BD73-3DBEF36D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6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33DD948-3CB0-4692-9ED9-7CD42041DB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C5C8C3C-B718-4B96-A4C6-7449B1754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88834B7-7322-4341-9E5C-4C4C5AC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0E0CDC3-8FC2-4365-B8D0-EB8AF18F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6926CA-2F4E-4C81-8BBE-565934AB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316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DFF140-34EE-4D34-A4B9-72B4FA597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D8FAD-58CA-4B7B-A4E5-AB132FF1F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D3700A-B050-49AA-94CF-FDDBBA0F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197701-E9D1-487C-ACBA-AEAB056FD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E12A25-A73F-4BA8-828E-5F2BC993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664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B6C9A3-8131-476D-9281-CE167A71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06B60EA-8963-4D03-A88C-BBC75E3C0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DD4887-0A91-4523-8552-77825AD1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BCC04B-A81B-406A-B61A-DAB5B001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629AE1-3B7A-481B-8C62-33D63D03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950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002AE7-BBFC-47E9-81A9-24D21AA1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0A7FF3-33A2-4E74-9FA0-3F91E15CC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8DDE5F3-5FB5-4492-9339-42F20726B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56C5665-BD99-4E5F-9A87-14876FF1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1386BB9-5D77-4C56-83B5-21785442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D9E044-712D-40F2-8D6D-E39E5B65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7957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926929-9249-4843-8D8C-DBD36790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7EE982-C04F-424D-B3C3-3875F1DF0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9CEF272-CF40-4F1E-A01F-75A233A6F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CFA1485-0A84-4B63-BEE7-DC8826A92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C6AC680-B8DE-4227-98DF-921859B30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EAF2449-CB96-4AA7-B768-BCB1FFE9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40C19AE-9D6A-449A-B18B-6ACBC12D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D46CA00-88D4-4496-A477-BCBC382F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58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21F0F9-A8BA-47DD-872F-11404456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ADEE182-8536-4289-9353-5F4B3D07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743C475-FB7D-40A2-BD3A-C2C21714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150F4DE-E61B-44B9-9752-56DA702C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818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A666CA0-05EA-4012-A57E-757AF79F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EFD49B0-7224-4B82-8457-4043A80E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57EE443-8EA4-4A69-A084-CB1A6282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12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F4ED49-0810-45FC-95EC-FEBDDA7C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F43D7D-30EF-4653-AAD8-7611132CA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60BEE61-905E-4D7E-9053-53A4C2E69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D9807CB-6A73-45D4-9FC6-7F004D06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44AA22-51ED-4704-878E-4667451B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B6D0867-F8CD-4AF0-8C43-75C7CD71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73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819C11-1126-455A-8764-D080A2C33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216CD21-59E8-4B28-94E7-B5BF51D06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ABCA095-B4A5-4E9B-ADC0-48535C723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48572B1-8E44-4FEA-A18F-571F1B2FA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BDA0CAA-66A9-4218-B39B-6A8ACB47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3A73394-879E-4D83-889E-29434F99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608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23D7777-ECEE-4384-9FF5-C6870758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D9B818-0E94-4A62-8251-9B7977A48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E8B7C6-1AD1-40AA-B20F-426715BAA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56003-5079-4A15-8D95-69B731B0C692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23FED8-138E-4FE9-96BE-C0F0BF572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39EABC-0B4B-48DE-A6DC-828ACAE24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96602-F895-49DB-A1B8-067B9E081F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59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200FF-2173-4AD8-B328-5F458D3F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FED4EA-1D52-4EF7-9F3D-454A7AA99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B156932-9A6B-4201-BAAA-644940D84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96"/>
            <a:ext cx="12192000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9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200FF-2173-4AD8-B328-5F458D3F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FED4EA-1D52-4EF7-9F3D-454A7AA99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0A5510D-CE9A-44D3-A576-9B1386F8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29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AB5A474-394A-46E7-8EF0-E009D2810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7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95E0232-564D-408F-9381-CA415AD34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068"/>
            <a:ext cx="12192000" cy="69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73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200FF-2173-4AD8-B328-5F458D3F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FED4EA-1D52-4EF7-9F3D-454A7AA99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80A9632-4E5E-4F6C-8A0D-867CC7A6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96"/>
            <a:ext cx="12192000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5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200FF-2173-4AD8-B328-5F458D3F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FED4EA-1D52-4EF7-9F3D-454A7AA99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18831FC-BAB3-4188-94D8-5ACD77E5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12192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88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200FF-2173-4AD8-B328-5F458D3F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FED4EA-1D52-4EF7-9F3D-454A7AA99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834128D-FA34-42C9-A0B0-E0D275D33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12192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9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200FF-2173-4AD8-B328-5F458D3F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FED4EA-1D52-4EF7-9F3D-454A7AA99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C3F9689-D17E-4B64-A2A9-BC5FE1342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82296"/>
            <a:ext cx="12172950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1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200FF-2173-4AD8-B328-5F458D3F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FED4EA-1D52-4EF7-9F3D-454A7AA99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07BC7D-2FF2-4D9A-8CF3-BBC5E17AC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46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200FF-2173-4AD8-B328-5F458D3F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FED4EA-1D52-4EF7-9F3D-454A7AA99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62BB498-D23F-41F7-A98F-7A00069E2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8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4200FF-2173-4AD8-B328-5F458D3FD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FED4EA-1D52-4EF7-9F3D-454A7AA99C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B593476-2990-47F8-B8E5-7E76DF48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9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寬螢幕</PresentationFormat>
  <Paragraphs>0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6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1</cp:revision>
  <dcterms:created xsi:type="dcterms:W3CDTF">2024-11-04T06:50:25Z</dcterms:created>
  <dcterms:modified xsi:type="dcterms:W3CDTF">2024-11-04T06:51:45Z</dcterms:modified>
</cp:coreProperties>
</file>