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24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38644D-180A-4EC7-989D-78E0A5813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2B42F06-715B-4BFD-8D86-24E1BFFEE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6528CB-E304-413B-A055-D81BBF71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A87FDF-246E-498D-B7F3-2EE0FFA2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582F0B-EB51-4242-AE20-80085E14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842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F29707-A2C9-4561-891E-8B977CA9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B2575E6-7079-431C-8D0F-1A8854831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6D903D-4718-404D-910B-7755C167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8694B90-CD9D-45C9-850E-680430FE4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EF53F7-D0B9-4D3A-A572-E375DD0B4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3870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F7F5F74-E80D-479A-A352-C67A5FE60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F9BF999-1625-478B-9FBF-02429A06F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96D7040-E475-46E8-88D1-D2DDFA83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8C13609-A9FD-4A4B-B0E2-E3B920AD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F594431-12BB-4210-8374-A47475F56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734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B3D3A5-82ED-44F6-AC0D-FB6AB035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4E40BE-ED60-49AF-B6A7-AA2D1B0A0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220A7E-DB2A-4844-8BC4-830DEAC0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EAFE9C8-4545-44E4-9109-CC78B965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DB6A3F-7FFA-414A-AEF2-2B0716109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465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DFC327-73DB-4D76-979F-35AB58F83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E3AC2C1-D52E-4BEC-BAA3-91A5646FD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F0AB18-44CF-4D75-84AE-D51846F7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B786A4C-75A0-4071-AA28-BC429247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03F76D-29FB-4765-AFA6-BA4002B7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466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B3897C-6C98-4901-9920-964E83B22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265589-A445-40B2-A91E-22E34E701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2FB605E-8505-4AF3-A691-15605B94A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890290C-567B-4342-96D7-1453D3432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DA369F7-3751-4846-8D87-AA66F519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0BD2A26-D8AA-44BC-8C59-6E0D6F0CE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356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429A1F-2678-4A0D-AAF2-69F67780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8557363-DAF5-4404-83FE-5591BC0C4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426DD-1D79-4F6F-9057-498889EBF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2A80DBF-C472-41BD-9FDF-CDCEC23EC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2440EB0-E731-48C5-97DF-73F2258DE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4C7C388-C944-432B-B97B-498BC502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9C23A92-1A89-4CDC-8822-C7979F65A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2B0817A-E34B-42A0-B194-BBF32CAD3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801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764CA9-0E07-40A4-8418-A17DBC7D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3E49336-B0D7-4097-B41C-4F600C4A3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46270F0-581E-4B8A-A0E5-912AD411E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06222E1-5F44-4C46-9F9A-65D7B855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88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80FFCDC-8180-4B12-A641-16A76BA70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9544C70-B506-4C47-A6DC-240D5EC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DCD3F54-CD3B-4173-82AA-7CF33C17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0629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FB7F11-6DD5-404A-AED7-48D4273F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2AA3C0-1D9F-4EA4-B7CC-19844F7E9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2E3A44D-9E19-46D1-9BD2-59F6657AD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DE465E-9A24-44E4-8A67-270A64136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709054B-A813-4D0C-A4CA-AD1B8BD6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A53267-8EB6-4EB4-831B-EF31AE63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623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D5932B-7F9A-4F65-B137-7F104F7D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129802-059B-40F7-A229-E7A888602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11DE62C-13A7-4B00-AF9D-926D53986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4FD972-3A91-4903-89A5-F471BF98B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D9043B0-1942-4519-8425-DE18A84A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4904B56-3947-470E-ACB0-7DCF3EFD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385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0497460-CA59-4069-92BE-141911D9C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25DAD7-EDBC-4B9B-B407-C6FCBED4C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AA6A5BC-FC75-4052-9653-A0EBF91F7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D5E45-C0FD-41F2-B7AE-C36FDD203E8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5DBEBD-ABC1-43E3-B704-612A21472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8DDB31-E9A8-4314-9D83-8A17F6FAE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BF96E-0398-44C3-89E4-B776A2117C8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25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F42E2-E531-4F91-B6AC-F1BD9D231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D00BE8-EA47-4CEF-8ACA-BA2F705CC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D9AEA87-8E91-4895-B3EE-E3750D983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64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F42E2-E531-4F91-B6AC-F1BD9D231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D00BE8-EA47-4CEF-8ACA-BA2F705CC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7D313FB-5C2F-42AD-B49B-879ABEFDB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-82296"/>
            <a:ext cx="12188825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6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F42E2-E531-4F91-B6AC-F1BD9D231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D00BE8-EA47-4CEF-8ACA-BA2F705CC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4317306-AEFD-41AF-B1EF-5BFA9B678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96"/>
            <a:ext cx="12192000" cy="692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9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F42E2-E531-4F91-B6AC-F1BD9D231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D00BE8-EA47-4CEF-8ACA-BA2F705CC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C076DA1-229E-49F2-A18B-9CCEBC3B9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52"/>
            <a:ext cx="12192000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33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F42E2-E531-4F91-B6AC-F1BD9D231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D00BE8-EA47-4CEF-8ACA-BA2F705CC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2BAE873-C9A6-4FBA-9014-23A2ABA90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23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F42E2-E531-4F91-B6AC-F1BD9D231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D00BE8-EA47-4CEF-8ACA-BA2F705CC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AB306A-9B1D-4C87-BBC8-FFFB11086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96"/>
            <a:ext cx="1219200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98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F42E2-E531-4F91-B6AC-F1BD9D231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D00BE8-EA47-4CEF-8ACA-BA2F705CC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760C58C-FBC8-4F99-9F90-2EA5EF690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8"/>
            <a:ext cx="12192000" cy="68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28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F42E2-E531-4F91-B6AC-F1BD9D231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D00BE8-EA47-4CEF-8ACA-BA2F705CC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D20A03-B1CE-48B7-8914-34132451C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52"/>
            <a:ext cx="12192000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73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F42E2-E531-4F91-B6AC-F1BD9D231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D00BE8-EA47-4CEF-8ACA-BA2F705CC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20B79F-CECF-4EFC-AD84-B436F58F7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96"/>
            <a:ext cx="12192000" cy="69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55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F42E2-E531-4F91-B6AC-F1BD9D2314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D00BE8-EA47-4CEF-8ACA-BA2F705CC5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2BCF48B-F605-46AE-9EA1-51637FE61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152"/>
            <a:ext cx="12192000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94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寬螢幕</PresentationFormat>
  <Paragraphs>0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admin</cp:lastModifiedBy>
  <cp:revision>1</cp:revision>
  <dcterms:created xsi:type="dcterms:W3CDTF">2024-11-04T06:52:50Z</dcterms:created>
  <dcterms:modified xsi:type="dcterms:W3CDTF">2024-11-04T06:58:51Z</dcterms:modified>
</cp:coreProperties>
</file>