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4622" autoAdjust="0"/>
  </p:normalViewPr>
  <p:slideViewPr>
    <p:cSldViewPr>
      <p:cViewPr>
        <p:scale>
          <a:sx n="25" d="100"/>
          <a:sy n="25" d="100"/>
        </p:scale>
        <p:origin x="1636" y="5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>
            <a:extLst>
              <a:ext uri="{FF2B5EF4-FFF2-40B4-BE49-F238E27FC236}">
                <a16:creationId xmlns:a16="http://schemas.microsoft.com/office/drawing/2014/main" id="{F06C5B96-E673-F4CA-53B4-A6C8E8868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圖片 78">
            <a:extLst>
              <a:ext uri="{FF2B5EF4-FFF2-40B4-BE49-F238E27FC236}">
                <a16:creationId xmlns:a16="http://schemas.microsoft.com/office/drawing/2014/main" id="{5E7377EF-949E-F261-E096-1F0835957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圖片 101">
            <a:extLst>
              <a:ext uri="{FF2B5EF4-FFF2-40B4-BE49-F238E27FC236}">
                <a16:creationId xmlns:a16="http://schemas.microsoft.com/office/drawing/2014/main" id="{0FCB7671-EDB7-2653-321D-15DA20636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FCD36C2-7C38-69B4-2FD8-A4D85C37B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4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>
            <a:extLst>
              <a:ext uri="{FF2B5EF4-FFF2-40B4-BE49-F238E27FC236}">
                <a16:creationId xmlns:a16="http://schemas.microsoft.com/office/drawing/2014/main" id="{3E397106-169D-6FBD-F1E8-33720A0C9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自訂</PresentationFormat>
  <Paragraphs>0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休閒戶外實習規劃表</dc:title>
  <cp:lastModifiedBy>羿樺 曾</cp:lastModifiedBy>
  <cp:revision>5</cp:revision>
  <dcterms:created xsi:type="dcterms:W3CDTF">2006-08-16T00:00:00Z</dcterms:created>
  <dcterms:modified xsi:type="dcterms:W3CDTF">2024-03-27T14:30:42Z</dcterms:modified>
  <dc:identifier>DAF-dkMUQSU</dc:identifier>
</cp:coreProperties>
</file>